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1" d="100"/>
          <a:sy n="51" d="100"/>
        </p:scale>
        <p:origin x="82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389387-16FA-DC33-39E1-D2C3951AC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A253DE5-2541-207A-1F7F-FFC114D44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3232B82-81CE-321B-C47C-2F8293E3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8E27-C440-4021-956B-D90BC785C672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FE6E05-1729-C74C-540A-9A2583B01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FC74371-178E-A433-83C7-EC5207C61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F18-7932-42FA-A866-CAB5C22A71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068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EEA0CC-00E5-D267-6219-F2737F870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85726F1-35BE-1A47-BBC9-70E8D83A5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DCA85C-D676-F61F-D030-2ED7AB34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8E27-C440-4021-956B-D90BC785C672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A14661B-3F1A-B436-DE0E-0393636EC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881274-F2EA-AF0E-9977-6F798F584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F18-7932-42FA-A866-CAB5C22A71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170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3412F34-2CEF-FD61-43A2-8791E86AC4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D9F874C-82B6-5664-2F9D-9F8D61872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D981F7-CF5B-8456-6561-ED1513CD5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8E27-C440-4021-956B-D90BC785C672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0D8D777-BF8B-DC83-7FB3-ECAD9D1B2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B099CEC-B4C2-A8DB-E474-254FAB4F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F18-7932-42FA-A866-CAB5C22A71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033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2A45F1-4E42-2915-11E9-02A17DD35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F6E683-DB51-14E4-D8AE-A84B4F314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2139F53-2976-2A67-8942-DB36E3D92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8E27-C440-4021-956B-D90BC785C672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A07622-5A14-2D2B-7D7A-EC8436D88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E478850-CB67-7E21-F3A2-96EC0C79D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F18-7932-42FA-A866-CAB5C22A71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8840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4FB6FE-C20B-AADF-5F3C-4FFFA5D9B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46D2862-0AAF-9735-589F-3E35E211F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9709E23-E5B9-328A-BAC3-2ED8F7FD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8E27-C440-4021-956B-D90BC785C672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C11D74-2285-19AA-1078-403533F1A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A6791A-71BD-2B30-D346-D1A2A0A34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F18-7932-42FA-A866-CAB5C22A71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386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4C5BC7-A21B-59AC-C8A9-E91FEFD1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E49240-717A-D7BD-7D4D-D22C223CF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CA61C5E-501F-DCA2-A1EE-EB97B79E2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D012EE7-35E9-2CC3-2BD6-B895E9650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8E27-C440-4021-956B-D90BC785C672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B1373BC-D022-DD84-97CE-D8D7FA07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2C3B822-DA1B-BCF4-0619-D1512938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F18-7932-42FA-A866-CAB5C22A71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659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36B215-057F-471E-275C-EDF5728A3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06A74CF-6C71-5F78-28CE-1E9FD6077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327E085-59F8-155E-7D11-E1127813B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E4CD28B-B9FF-0961-61A9-4A879BDA9F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E1B4B90-EA2D-10B6-D81A-4A8FF24620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4362164-8F55-5F55-AE9C-E52BA2AED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8E27-C440-4021-956B-D90BC785C672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75B9508-FDD3-B661-1955-8BF78C9AA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217D352-2FB5-EA01-E93A-7096E104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F18-7932-42FA-A866-CAB5C22A71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259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504A48-0976-DB0A-2F74-30AA0A690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69D6C99-0533-E720-B479-36909BFBB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8E27-C440-4021-956B-D90BC785C672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3BBC3EE-CB5D-0360-1150-3D5E0C2C6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36A85FD-2966-E783-E26C-5C928DFF4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F18-7932-42FA-A866-CAB5C22A71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012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6CA3ACA-28BC-5C26-D910-7161E0B8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8E27-C440-4021-956B-D90BC785C672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61D447B-677D-0B5C-890F-1EF578BD6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78670F8-6A62-F91A-6F6A-DD13F0D9C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F18-7932-42FA-A866-CAB5C22A71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30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C21AA8-7A45-F9DC-C18C-3334BAAFF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4C7510-5A58-1E7B-B3F1-7D1AF8319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58CD423-9E25-A1CC-9ECA-8DC1FD24D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78D73BF-C225-7A49-5FA4-915C9360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8E27-C440-4021-956B-D90BC785C672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8298F67-5776-A6F8-32F8-A56D0BCB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55187FF-FBF7-B30B-3205-FCBBD76D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F18-7932-42FA-A866-CAB5C22A71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3967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A0996D-80BF-F739-2844-9EE15C064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AD5E274-AAB2-5088-ECB5-0D523AD0C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166297A-53FF-C73E-3E5E-2E6B57B94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5955831-AE37-3F4C-1E1E-6BFEFFDB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8E27-C440-4021-956B-D90BC785C672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8751917-4EBC-7679-0339-15DE9BAB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707AC1A-F0E7-77E7-E698-D24E184A2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3F18-7932-42FA-A866-CAB5C22A71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7925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1210BC7-0F93-15C5-EF51-BABFFE859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6D58E46-0C8C-6746-2722-66D241B6C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812B48-99DA-6BF7-6DA4-62230DD27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38E27-C440-4021-956B-D90BC785C672}" type="datetimeFigureOut">
              <a:rPr lang="zh-HK" altLang="en-US" smtClean="0"/>
              <a:t>14/9/2022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D3EDA7A-1CC8-B61F-4A8B-ACAB7FAA1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6935EF0-A360-4DB8-06F7-1ADF9BF86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73F18-7932-42FA-A866-CAB5C22A71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611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6081496E-097B-0045-23B6-2AAB57309301}"/>
              </a:ext>
            </a:extLst>
          </p:cNvPr>
          <p:cNvCxnSpPr>
            <a:cxnSpLocks/>
          </p:cNvCxnSpPr>
          <p:nvPr/>
        </p:nvCxnSpPr>
        <p:spPr>
          <a:xfrm>
            <a:off x="2275925" y="558835"/>
            <a:ext cx="99010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51D18A52-5F61-1BA7-9401-65BB1F2EC0F5}"/>
              </a:ext>
            </a:extLst>
          </p:cNvPr>
          <p:cNvCxnSpPr>
            <a:cxnSpLocks/>
          </p:cNvCxnSpPr>
          <p:nvPr/>
        </p:nvCxnSpPr>
        <p:spPr>
          <a:xfrm>
            <a:off x="-14991" y="558835"/>
            <a:ext cx="6980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2C97669F-7ACE-C38F-280D-A609388C1CA3}"/>
              </a:ext>
            </a:extLst>
          </p:cNvPr>
          <p:cNvCxnSpPr/>
          <p:nvPr/>
        </p:nvCxnSpPr>
        <p:spPr>
          <a:xfrm flipH="1">
            <a:off x="1125551" y="558835"/>
            <a:ext cx="1150374" cy="914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6989BF6E-DA06-9117-4275-A691EE6D81AE}"/>
              </a:ext>
            </a:extLst>
          </p:cNvPr>
          <p:cNvSpPr/>
          <p:nvPr/>
        </p:nvSpPr>
        <p:spPr>
          <a:xfrm>
            <a:off x="5274764" y="1163515"/>
            <a:ext cx="1612490" cy="11602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CE8A767D-C822-AEB9-2494-CC82A27B1C5F}"/>
              </a:ext>
            </a:extLst>
          </p:cNvPr>
          <p:cNvSpPr/>
          <p:nvPr/>
        </p:nvSpPr>
        <p:spPr>
          <a:xfrm rot="5102425">
            <a:off x="1561792" y="2082708"/>
            <a:ext cx="1612490" cy="11602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>
                <a:solidFill>
                  <a:schemeClr val="tx1"/>
                </a:solidFill>
              </a:rPr>
              <a:t>Group1</a:t>
            </a:r>
            <a:endParaRPr lang="zh-HK" altLang="en-US" dirty="0">
              <a:solidFill>
                <a:schemeClr val="tx1"/>
              </a:solidFill>
            </a:endParaRP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7475EF05-55DE-B03D-30E8-45D03CC92E1F}"/>
              </a:ext>
            </a:extLst>
          </p:cNvPr>
          <p:cNvSpPr/>
          <p:nvPr/>
        </p:nvSpPr>
        <p:spPr>
          <a:xfrm>
            <a:off x="5292718" y="4833798"/>
            <a:ext cx="1612490" cy="11602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>
                <a:solidFill>
                  <a:schemeClr val="tx1"/>
                </a:solidFill>
              </a:rPr>
              <a:t>Group3</a:t>
            </a:r>
            <a:endParaRPr lang="zh-HK" altLang="en-US" dirty="0">
              <a:solidFill>
                <a:schemeClr val="tx1"/>
              </a:solidFill>
            </a:endParaRPr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2A3B5FF5-BD5F-5521-B821-48F08FEAAE2C}"/>
              </a:ext>
            </a:extLst>
          </p:cNvPr>
          <p:cNvSpPr/>
          <p:nvPr/>
        </p:nvSpPr>
        <p:spPr>
          <a:xfrm rot="19753942">
            <a:off x="7668284" y="4362505"/>
            <a:ext cx="1612490" cy="11602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>
                <a:solidFill>
                  <a:schemeClr val="tx1"/>
                </a:solidFill>
              </a:rPr>
              <a:t>Group4</a:t>
            </a:r>
            <a:endParaRPr lang="zh-HK" altLang="en-US" dirty="0">
              <a:solidFill>
                <a:schemeClr val="tx1"/>
              </a:solidFill>
            </a:endParaRPr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149E1F75-AADE-C4EB-B9E5-5BDA960E82D9}"/>
              </a:ext>
            </a:extLst>
          </p:cNvPr>
          <p:cNvSpPr/>
          <p:nvPr/>
        </p:nvSpPr>
        <p:spPr>
          <a:xfrm rot="2515485">
            <a:off x="2681593" y="4222128"/>
            <a:ext cx="1612490" cy="11602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>
                <a:solidFill>
                  <a:schemeClr val="tx1"/>
                </a:solidFill>
              </a:rPr>
              <a:t>Group2</a:t>
            </a:r>
            <a:endParaRPr lang="zh-HK" altLang="en-US" dirty="0">
              <a:solidFill>
                <a:schemeClr val="tx1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BC9F8EC-0342-0235-0C16-F51B88A5C69A}"/>
              </a:ext>
            </a:extLst>
          </p:cNvPr>
          <p:cNvSpPr/>
          <p:nvPr/>
        </p:nvSpPr>
        <p:spPr>
          <a:xfrm>
            <a:off x="6950994" y="868555"/>
            <a:ext cx="1396180" cy="2949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>
                <a:solidFill>
                  <a:schemeClr val="tx1"/>
                </a:solidFill>
              </a:rPr>
              <a:t>Whiteboard</a:t>
            </a:r>
            <a:endParaRPr lang="zh-HK" altLang="en-US" dirty="0">
              <a:solidFill>
                <a:schemeClr val="tx1"/>
              </a:solidFill>
            </a:endParaRPr>
          </a:p>
        </p:txBody>
      </p:sp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4A80C629-4C90-B278-3236-2B8431EC8A34}"/>
              </a:ext>
            </a:extLst>
          </p:cNvPr>
          <p:cNvSpPr/>
          <p:nvPr/>
        </p:nvSpPr>
        <p:spPr>
          <a:xfrm>
            <a:off x="107912" y="4693296"/>
            <a:ext cx="1612490" cy="11602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>
                <a:solidFill>
                  <a:schemeClr val="tx1"/>
                </a:solidFill>
              </a:rPr>
              <a:t>Snack &amp; Coffee</a:t>
            </a:r>
            <a:endParaRPr lang="zh-HK" altLang="en-US" dirty="0">
              <a:solidFill>
                <a:schemeClr val="tx1"/>
              </a:solidFill>
            </a:endParaRPr>
          </a:p>
        </p:txBody>
      </p:sp>
      <p:sp>
        <p:nvSpPr>
          <p:cNvPr id="21" name="矩形: 圓角 20">
            <a:extLst>
              <a:ext uri="{FF2B5EF4-FFF2-40B4-BE49-F238E27FC236}">
                <a16:creationId xmlns:a16="http://schemas.microsoft.com/office/drawing/2014/main" id="{AD4B2EC3-E149-AC55-B7AD-F4722477D9F5}"/>
              </a:ext>
            </a:extLst>
          </p:cNvPr>
          <p:cNvSpPr/>
          <p:nvPr/>
        </p:nvSpPr>
        <p:spPr>
          <a:xfrm rot="16746928">
            <a:off x="8981514" y="2363855"/>
            <a:ext cx="1612490" cy="11602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>
                <a:solidFill>
                  <a:schemeClr val="tx1"/>
                </a:solidFill>
              </a:rPr>
              <a:t>Group5</a:t>
            </a:r>
            <a:endParaRPr lang="zh-HK" altLang="en-US" dirty="0">
              <a:solidFill>
                <a:schemeClr val="tx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83263C8-D186-EF12-F893-967D7CF8E5F4}"/>
              </a:ext>
            </a:extLst>
          </p:cNvPr>
          <p:cNvGrpSpPr/>
          <p:nvPr/>
        </p:nvGrpSpPr>
        <p:grpSpPr>
          <a:xfrm rot="21302425">
            <a:off x="1266742" y="2216771"/>
            <a:ext cx="2201659" cy="994991"/>
            <a:chOff x="1346938" y="2343862"/>
            <a:chExt cx="2201659" cy="994991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7CAA5807-F15A-EB28-941A-0AC788446380}"/>
                </a:ext>
              </a:extLst>
            </p:cNvPr>
            <p:cNvSpPr/>
            <p:nvPr/>
          </p:nvSpPr>
          <p:spPr>
            <a:xfrm>
              <a:off x="1346938" y="2368043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677DC9B5-8627-DAC6-0063-B7EC9B0A21A8}"/>
                </a:ext>
              </a:extLst>
            </p:cNvPr>
            <p:cNvSpPr/>
            <p:nvPr/>
          </p:nvSpPr>
          <p:spPr>
            <a:xfrm>
              <a:off x="1346938" y="2964099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06A85EF-FF51-6AD1-AC94-D2E619228B3E}"/>
                </a:ext>
              </a:extLst>
            </p:cNvPr>
            <p:cNvSpPr/>
            <p:nvPr/>
          </p:nvSpPr>
          <p:spPr>
            <a:xfrm>
              <a:off x="3160142" y="2343862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9E659C8-A5BA-B8B8-D8BC-6A39E7CFA322}"/>
                </a:ext>
              </a:extLst>
            </p:cNvPr>
            <p:cNvSpPr/>
            <p:nvPr/>
          </p:nvSpPr>
          <p:spPr>
            <a:xfrm>
              <a:off x="3160142" y="2964099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A19FCC0-D8E6-82EC-37C2-EAD527276BEB}"/>
              </a:ext>
            </a:extLst>
          </p:cNvPr>
          <p:cNvGrpSpPr/>
          <p:nvPr/>
        </p:nvGrpSpPr>
        <p:grpSpPr>
          <a:xfrm rot="18781892">
            <a:off x="2387008" y="4371404"/>
            <a:ext cx="2201659" cy="994991"/>
            <a:chOff x="1346938" y="2343862"/>
            <a:chExt cx="2201659" cy="99499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AC689E1-BD77-FFD0-55AC-4AEDAC87C05A}"/>
                </a:ext>
              </a:extLst>
            </p:cNvPr>
            <p:cNvSpPr/>
            <p:nvPr/>
          </p:nvSpPr>
          <p:spPr>
            <a:xfrm>
              <a:off x="1346938" y="2368043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CD74EDE-4830-18E2-6248-F708F302F23C}"/>
                </a:ext>
              </a:extLst>
            </p:cNvPr>
            <p:cNvSpPr/>
            <p:nvPr/>
          </p:nvSpPr>
          <p:spPr>
            <a:xfrm>
              <a:off x="1346938" y="2964099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8D4E6A4-B21D-E908-E1EB-0376A0E2F404}"/>
                </a:ext>
              </a:extLst>
            </p:cNvPr>
            <p:cNvSpPr/>
            <p:nvPr/>
          </p:nvSpPr>
          <p:spPr>
            <a:xfrm>
              <a:off x="3160142" y="2343862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527085C-7B68-C5BF-B983-6FF5844CCD09}"/>
                </a:ext>
              </a:extLst>
            </p:cNvPr>
            <p:cNvSpPr/>
            <p:nvPr/>
          </p:nvSpPr>
          <p:spPr>
            <a:xfrm>
              <a:off x="3160142" y="2964099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546FDD-76E6-11A4-B8E4-F06549B2B0F6}"/>
              </a:ext>
            </a:extLst>
          </p:cNvPr>
          <p:cNvGrpSpPr/>
          <p:nvPr/>
        </p:nvGrpSpPr>
        <p:grpSpPr>
          <a:xfrm rot="16200000">
            <a:off x="4980180" y="4938519"/>
            <a:ext cx="2201659" cy="994991"/>
            <a:chOff x="1346938" y="2343862"/>
            <a:chExt cx="2201659" cy="994991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3D29F05-EAD2-3A09-B569-78EB6B375F60}"/>
                </a:ext>
              </a:extLst>
            </p:cNvPr>
            <p:cNvSpPr/>
            <p:nvPr/>
          </p:nvSpPr>
          <p:spPr>
            <a:xfrm>
              <a:off x="1346938" y="2368043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3E384BC-2F82-B865-8984-71F90D6356CC}"/>
                </a:ext>
              </a:extLst>
            </p:cNvPr>
            <p:cNvSpPr/>
            <p:nvPr/>
          </p:nvSpPr>
          <p:spPr>
            <a:xfrm>
              <a:off x="1346938" y="2964099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98E0A12-25DE-7C14-6F6F-405AC1463452}"/>
                </a:ext>
              </a:extLst>
            </p:cNvPr>
            <p:cNvSpPr/>
            <p:nvPr/>
          </p:nvSpPr>
          <p:spPr>
            <a:xfrm>
              <a:off x="3160142" y="2343862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B1E06A4-F676-C2A4-B1C7-E898A58F6AA6}"/>
                </a:ext>
              </a:extLst>
            </p:cNvPr>
            <p:cNvSpPr/>
            <p:nvPr/>
          </p:nvSpPr>
          <p:spPr>
            <a:xfrm>
              <a:off x="3160142" y="2964099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C17478A-8DDE-7179-CDE8-8BA5A9D29222}"/>
              </a:ext>
            </a:extLst>
          </p:cNvPr>
          <p:cNvGrpSpPr/>
          <p:nvPr/>
        </p:nvGrpSpPr>
        <p:grpSpPr>
          <a:xfrm rot="3435536">
            <a:off x="7361363" y="4419446"/>
            <a:ext cx="2201659" cy="994991"/>
            <a:chOff x="1346938" y="2343862"/>
            <a:chExt cx="2201659" cy="99499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C17941E-A33E-3030-41EE-0084D30ED962}"/>
                </a:ext>
              </a:extLst>
            </p:cNvPr>
            <p:cNvSpPr/>
            <p:nvPr/>
          </p:nvSpPr>
          <p:spPr>
            <a:xfrm>
              <a:off x="1346938" y="2368043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F6F742B-59E9-DC56-5465-D01C15FCCEDB}"/>
                </a:ext>
              </a:extLst>
            </p:cNvPr>
            <p:cNvSpPr/>
            <p:nvPr/>
          </p:nvSpPr>
          <p:spPr>
            <a:xfrm>
              <a:off x="1346938" y="2964099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E7F985C-0B24-CD1B-9A58-8DA927BE067E}"/>
                </a:ext>
              </a:extLst>
            </p:cNvPr>
            <p:cNvSpPr/>
            <p:nvPr/>
          </p:nvSpPr>
          <p:spPr>
            <a:xfrm>
              <a:off x="3160142" y="2343862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318656C-D104-8483-3529-F6DC8A8379E6}"/>
                </a:ext>
              </a:extLst>
            </p:cNvPr>
            <p:cNvSpPr/>
            <p:nvPr/>
          </p:nvSpPr>
          <p:spPr>
            <a:xfrm>
              <a:off x="3160142" y="2964099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98BF169-6E96-4C1D-9590-0B0EFDE2CE2B}"/>
              </a:ext>
            </a:extLst>
          </p:cNvPr>
          <p:cNvGrpSpPr/>
          <p:nvPr/>
        </p:nvGrpSpPr>
        <p:grpSpPr>
          <a:xfrm rot="614182">
            <a:off x="8723451" y="2428310"/>
            <a:ext cx="2201659" cy="994991"/>
            <a:chOff x="1346938" y="2343862"/>
            <a:chExt cx="2201659" cy="994991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11D01C9-FB01-CBEB-2792-54B24A449868}"/>
                </a:ext>
              </a:extLst>
            </p:cNvPr>
            <p:cNvSpPr/>
            <p:nvPr/>
          </p:nvSpPr>
          <p:spPr>
            <a:xfrm>
              <a:off x="1346938" y="2368043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85787DF-3DD1-7095-AF35-60383578AF2D}"/>
                </a:ext>
              </a:extLst>
            </p:cNvPr>
            <p:cNvSpPr/>
            <p:nvPr/>
          </p:nvSpPr>
          <p:spPr>
            <a:xfrm>
              <a:off x="1346938" y="2964099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C009B834-10E9-F0B3-5384-DBD12BAAF860}"/>
                </a:ext>
              </a:extLst>
            </p:cNvPr>
            <p:cNvSpPr/>
            <p:nvPr/>
          </p:nvSpPr>
          <p:spPr>
            <a:xfrm>
              <a:off x="3160142" y="2343862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179D4B2-459A-AAD0-B609-94E909A1D1CE}"/>
                </a:ext>
              </a:extLst>
            </p:cNvPr>
            <p:cNvSpPr/>
            <p:nvPr/>
          </p:nvSpPr>
          <p:spPr>
            <a:xfrm>
              <a:off x="3160142" y="2964099"/>
              <a:ext cx="388455" cy="37475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48" name="矩形 18">
            <a:extLst>
              <a:ext uri="{FF2B5EF4-FFF2-40B4-BE49-F238E27FC236}">
                <a16:creationId xmlns:a16="http://schemas.microsoft.com/office/drawing/2014/main" id="{9B8529D2-293A-DBDA-1BAC-CE3229F36C1F}"/>
              </a:ext>
            </a:extLst>
          </p:cNvPr>
          <p:cNvSpPr/>
          <p:nvPr/>
        </p:nvSpPr>
        <p:spPr>
          <a:xfrm>
            <a:off x="3803233" y="855318"/>
            <a:ext cx="1396180" cy="2949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>
                <a:solidFill>
                  <a:schemeClr val="tx1"/>
                </a:solidFill>
              </a:rPr>
              <a:t>TV</a:t>
            </a:r>
            <a:endParaRPr lang="zh-HK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12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Ka Hei MAK</dc:creator>
  <cp:lastModifiedBy>TSANG, Tak Tin Cynthia [Ex-Student]</cp:lastModifiedBy>
  <cp:revision>3</cp:revision>
  <dcterms:created xsi:type="dcterms:W3CDTF">2022-09-13T07:05:31Z</dcterms:created>
  <dcterms:modified xsi:type="dcterms:W3CDTF">2022-09-14T05:35:52Z</dcterms:modified>
</cp:coreProperties>
</file>